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EEB9029-7016-435A-9250-48247EA84EE2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5CC23AF-F5D7-426E-89D4-21DD9789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5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6495C-4269-4527-85A6-091119275565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9A3F6E-00D4-4C08-B24C-244047DBD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Ages &amp;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5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self-confident</a:t>
            </a:r>
          </a:p>
          <a:p>
            <a:r>
              <a:rPr lang="en-US" dirty="0" smtClean="0"/>
              <a:t>Ready to tackle the world </a:t>
            </a:r>
          </a:p>
          <a:p>
            <a:r>
              <a:rPr lang="en-US" dirty="0"/>
              <a:t>I</a:t>
            </a:r>
            <a:r>
              <a:rPr lang="en-US" dirty="0" smtClean="0"/>
              <a:t>s cooperative and considerate</a:t>
            </a:r>
          </a:p>
          <a:p>
            <a:r>
              <a:rPr lang="en-US" dirty="0" smtClean="0"/>
              <a:t>Makes steady progress in skills and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greater independence and self-confidence</a:t>
            </a:r>
          </a:p>
          <a:p>
            <a:r>
              <a:rPr lang="en-US" dirty="0" smtClean="0"/>
              <a:t>Likes to spend time with friends</a:t>
            </a:r>
          </a:p>
          <a:p>
            <a:r>
              <a:rPr lang="en-US" dirty="0" smtClean="0"/>
              <a:t>Is busy with self-initiated projects</a:t>
            </a:r>
          </a:p>
          <a:p>
            <a:r>
              <a:rPr lang="en-US" dirty="0" smtClean="0"/>
              <a:t>Is pleasant to friends and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likes self</a:t>
            </a:r>
          </a:p>
          <a:p>
            <a:r>
              <a:rPr lang="en-US" dirty="0" smtClean="0"/>
              <a:t>Likes to be with family</a:t>
            </a:r>
          </a:p>
          <a:p>
            <a:r>
              <a:rPr lang="en-US" dirty="0" smtClean="0"/>
              <a:t>Takes pride in family</a:t>
            </a:r>
          </a:p>
          <a:p>
            <a:r>
              <a:rPr lang="en-US" dirty="0" smtClean="0"/>
              <a:t>Likes not being a child nor a teenager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Feels stress and turmoil</a:t>
            </a:r>
          </a:p>
          <a:p>
            <a:r>
              <a:rPr lang="en-US" dirty="0" smtClean="0"/>
              <a:t>Feels nervous about growing up</a:t>
            </a:r>
          </a:p>
          <a:p>
            <a:r>
              <a:rPr lang="en-US" dirty="0" smtClean="0"/>
              <a:t>Starting to break from parental influence</a:t>
            </a:r>
          </a:p>
          <a:p>
            <a:r>
              <a:rPr lang="en-US" dirty="0" smtClean="0"/>
              <a:t>Is confused and argumentative, may be hard to live with</a:t>
            </a:r>
          </a:p>
          <a:p>
            <a:r>
              <a:rPr lang="en-US" dirty="0" smtClean="0"/>
              <a:t>Has emotional outbursts</a:t>
            </a:r>
          </a:p>
          <a:p>
            <a:r>
              <a:rPr lang="en-US" dirty="0" smtClean="0"/>
              <a:t>Feels picked on</a:t>
            </a:r>
          </a:p>
          <a:p>
            <a:r>
              <a:rPr lang="en-US" dirty="0" smtClean="0"/>
              <a:t>Maintains good peer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peaceful, friendly, and easygoing</a:t>
            </a:r>
          </a:p>
          <a:p>
            <a:r>
              <a:rPr lang="en-US" dirty="0" smtClean="0"/>
              <a:t>Looking forward to growing up</a:t>
            </a:r>
          </a:p>
          <a:p>
            <a:r>
              <a:rPr lang="en-US" dirty="0" smtClean="0"/>
              <a:t>Shows more mature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for own identity – introspective</a:t>
            </a:r>
          </a:p>
          <a:p>
            <a:r>
              <a:rPr lang="en-US" dirty="0" smtClean="0"/>
              <a:t>Needs privacy</a:t>
            </a:r>
          </a:p>
          <a:p>
            <a:r>
              <a:rPr lang="en-US" dirty="0" smtClean="0"/>
              <a:t>Does not like criticism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better with the demands of adolescence</a:t>
            </a:r>
          </a:p>
          <a:p>
            <a:r>
              <a:rPr lang="en-US" dirty="0" smtClean="0"/>
              <a:t>Feels more personally content</a:t>
            </a:r>
          </a:p>
          <a:p>
            <a:r>
              <a:rPr lang="en-US" dirty="0" smtClean="0"/>
              <a:t>Has better personal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nervous about joining the adult world</a:t>
            </a:r>
          </a:p>
          <a:p>
            <a:r>
              <a:rPr lang="en-US" dirty="0" smtClean="0"/>
              <a:t>Wants freedom, but doesn’t really want to leave home</a:t>
            </a:r>
          </a:p>
          <a:p>
            <a:r>
              <a:rPr lang="en-US" dirty="0" smtClean="0"/>
              <a:t>Wants and needs to make independent decisions</a:t>
            </a:r>
          </a:p>
          <a:p>
            <a:r>
              <a:rPr lang="en-US" dirty="0" smtClean="0"/>
              <a:t>Is more reliant on friends than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more mature and self appreciating</a:t>
            </a:r>
          </a:p>
          <a:p>
            <a:r>
              <a:rPr lang="en-US" dirty="0" smtClean="0"/>
              <a:t>Acts responsible</a:t>
            </a:r>
          </a:p>
          <a:p>
            <a:r>
              <a:rPr lang="en-US" dirty="0" smtClean="0"/>
              <a:t>Likes to gain independence</a:t>
            </a:r>
          </a:p>
          <a:p>
            <a:r>
              <a:rPr lang="en-US" dirty="0" smtClean="0"/>
              <a:t>Feels comfortable with adults</a:t>
            </a:r>
          </a:p>
          <a:p>
            <a:r>
              <a:rPr lang="en-US" dirty="0" smtClean="0"/>
              <a:t>Is easy to get along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Year Olds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walk, talk, and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9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Year Olds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Grows in motor &amp; language at a rapid rate</a:t>
            </a:r>
          </a:p>
          <a:p>
            <a:r>
              <a:rPr lang="en-US" dirty="0" smtClean="0"/>
              <a:t>Tries to assert himself/herself</a:t>
            </a:r>
          </a:p>
          <a:p>
            <a:r>
              <a:rPr lang="en-US" dirty="0" smtClean="0"/>
              <a:t>May be negative and demanding</a:t>
            </a:r>
          </a:p>
          <a:p>
            <a:r>
              <a:rPr lang="en-US" dirty="0" smtClean="0"/>
              <a:t>Likes to be warm and affectionate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1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more able to please and cooperate</a:t>
            </a:r>
          </a:p>
          <a:p>
            <a:r>
              <a:rPr lang="en-US" dirty="0" smtClean="0"/>
              <a:t>Has a longer attention span</a:t>
            </a:r>
          </a:p>
          <a:p>
            <a:r>
              <a:rPr lang="en-US" dirty="0" smtClean="0"/>
              <a:t>Like to play with friends</a:t>
            </a:r>
          </a:p>
          <a:p>
            <a:r>
              <a:rPr lang="en-US" dirty="0" smtClean="0"/>
              <a:t>Have temporary insecurities</a:t>
            </a:r>
          </a:p>
          <a:p>
            <a:r>
              <a:rPr lang="en-US" dirty="0" smtClean="0"/>
              <a:t>May be uncoordinated at times</a:t>
            </a:r>
          </a:p>
          <a:p>
            <a:r>
              <a:rPr lang="en-US" dirty="0" smtClean="0"/>
              <a:t>Doesn’t always like to follow daily 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0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Wants new freedom and independence</a:t>
            </a:r>
          </a:p>
          <a:p>
            <a:r>
              <a:rPr lang="en-US" dirty="0" smtClean="0"/>
              <a:t>Likes to test “out of bounds” behaviors such as swearing, hitting, or kicking</a:t>
            </a:r>
          </a:p>
          <a:p>
            <a:r>
              <a:rPr lang="en-US" dirty="0" smtClean="0"/>
              <a:t>Has a wide range of feelings</a:t>
            </a:r>
          </a:p>
          <a:p>
            <a:r>
              <a:rPr lang="en-US" dirty="0" smtClean="0"/>
              <a:t>Is friendly, lively, good imagination and is eager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Feels content</a:t>
            </a:r>
          </a:p>
          <a:p>
            <a:r>
              <a:rPr lang="en-US" dirty="0" smtClean="0"/>
              <a:t>Uses words rather than physical force</a:t>
            </a:r>
          </a:p>
          <a:p>
            <a:r>
              <a:rPr lang="en-US" dirty="0" smtClean="0"/>
              <a:t>Has good motor skills</a:t>
            </a:r>
          </a:p>
          <a:p>
            <a:r>
              <a:rPr lang="en-US" dirty="0" smtClean="0"/>
              <a:t>Plays alone and with others</a:t>
            </a:r>
          </a:p>
          <a:p>
            <a:r>
              <a:rPr lang="en-US" dirty="0" smtClean="0"/>
              <a:t>Is becoming more interested in reality rather than make-believe</a:t>
            </a:r>
          </a:p>
          <a:p>
            <a:r>
              <a:rPr lang="en-US" dirty="0" smtClean="0"/>
              <a:t>Can handle some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2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outgoing</a:t>
            </a:r>
          </a:p>
          <a:p>
            <a:r>
              <a:rPr lang="en-US" dirty="0" smtClean="0"/>
              <a:t>Like to learn new skills</a:t>
            </a:r>
          </a:p>
          <a:p>
            <a:r>
              <a:rPr lang="en-US" dirty="0" smtClean="0"/>
              <a:t>Is self-centered</a:t>
            </a:r>
          </a:p>
          <a:p>
            <a:r>
              <a:rPr lang="en-US" dirty="0" smtClean="0"/>
              <a:t>Like to be the “boss”</a:t>
            </a:r>
          </a:p>
          <a:p>
            <a:r>
              <a:rPr lang="en-US" dirty="0" smtClean="0"/>
              <a:t>Likes to win</a:t>
            </a:r>
          </a:p>
          <a:p>
            <a:r>
              <a:rPr lang="en-US" dirty="0" smtClean="0"/>
              <a:t>Has many mood shifts that are not enjoyed by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quiet</a:t>
            </a:r>
          </a:p>
          <a:p>
            <a:r>
              <a:rPr lang="en-US" dirty="0" smtClean="0"/>
              <a:t>Acts moody and often complains</a:t>
            </a:r>
          </a:p>
          <a:p>
            <a:r>
              <a:rPr lang="en-US" dirty="0" smtClean="0"/>
              <a:t>Has increased interest in household responsibilities</a:t>
            </a:r>
          </a:p>
          <a:p>
            <a:r>
              <a:rPr lang="en-US" dirty="0" smtClean="0"/>
              <a:t>Is more considerate of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51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424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Ages &amp; Stages</vt:lpstr>
      <vt:lpstr>1 Year Olds</vt:lpstr>
      <vt:lpstr>2 Year Olds</vt:lpstr>
      <vt:lpstr>3 Year Olds</vt:lpstr>
      <vt:lpstr>4 year olds</vt:lpstr>
      <vt:lpstr>5 year olds</vt:lpstr>
      <vt:lpstr>6 Year Olds</vt:lpstr>
      <vt:lpstr>7 year olds</vt:lpstr>
      <vt:lpstr>PowerPoint Presentation</vt:lpstr>
      <vt:lpstr>8 year olds</vt:lpstr>
      <vt:lpstr>9 year olds</vt:lpstr>
      <vt:lpstr>10 year olds</vt:lpstr>
      <vt:lpstr>11 year olds</vt:lpstr>
      <vt:lpstr>12 year olds</vt:lpstr>
      <vt:lpstr>13 year olds</vt:lpstr>
      <vt:lpstr>14 year olds</vt:lpstr>
      <vt:lpstr>15 year olds</vt:lpstr>
      <vt:lpstr>16 year olds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Ages &amp; Stages</dc:title>
  <dc:creator>Jonnie Larson</dc:creator>
  <cp:lastModifiedBy>Jonnie Larson</cp:lastModifiedBy>
  <cp:revision>4</cp:revision>
  <cp:lastPrinted>2014-09-16T17:11:44Z</cp:lastPrinted>
  <dcterms:created xsi:type="dcterms:W3CDTF">2014-09-16T16:53:58Z</dcterms:created>
  <dcterms:modified xsi:type="dcterms:W3CDTF">2014-12-04T18:19:14Z</dcterms:modified>
</cp:coreProperties>
</file>