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4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5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3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2C27C-685C-4AB2-813E-9DC7FA4783B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608C-3C77-4DEE-9705-96C14FA2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855"/>
            <a:ext cx="7772400" cy="688975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PowerPoint Rubric			Name: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60070"/>
              </p:ext>
            </p:extLst>
          </p:nvPr>
        </p:nvGraphicFramePr>
        <p:xfrm>
          <a:off x="533400" y="533399"/>
          <a:ext cx="8305799" cy="5356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647"/>
                <a:gridCol w="2182546"/>
                <a:gridCol w="1333778"/>
                <a:gridCol w="1212526"/>
                <a:gridCol w="1273151"/>
                <a:gridCol w="1273151"/>
              </a:tblGrid>
              <a:tr h="43434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points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points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points 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points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points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PowerPoint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Slides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Slides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Slides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Slide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PPT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Slide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Picture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24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bigger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1 requirement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2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3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Slide Two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Disease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Picture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24 or bigger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requirement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2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3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Slide Three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 of Foods that Fight/Prevent the Disease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Food that Fight/Prevent the Disease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24 or bigger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1 requirement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2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 3 requirements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Slide Four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 of Resources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Resources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343400" y="5867400"/>
            <a:ext cx="44958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Grade: ______________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3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Disease PowerPoint Rubric   Name: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PowerPoint Rubric</dc:title>
  <dc:creator>Jonnie Larson</dc:creator>
  <cp:lastModifiedBy>Jonnie Larson</cp:lastModifiedBy>
  <cp:revision>2</cp:revision>
  <dcterms:created xsi:type="dcterms:W3CDTF">2014-08-07T18:10:42Z</dcterms:created>
  <dcterms:modified xsi:type="dcterms:W3CDTF">2014-08-07T18:32:15Z</dcterms:modified>
</cp:coreProperties>
</file>