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3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0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8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3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2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4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8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CACC-73F5-4AF6-BCC0-049B80597BB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24FD-3650-4CB7-AE49-F73A9D3A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0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layi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larson\AppData\Local\Microsoft\Windows\Temporary Internet Files\Content.Outlook\LY2JCDRF\Highla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661" y="6477000"/>
            <a:ext cx="6858000" cy="2438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Traveling Lander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the Highlander.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 cut him out.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 a picture with him on your vacation.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Upload the picture(s) to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ReplayIt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an account at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www.replayit.com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download 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ReplayIt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 on your smartphone.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5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Jonnie Larson</dc:creator>
  <cp:lastModifiedBy>Jonnie Larson</cp:lastModifiedBy>
  <cp:revision>5</cp:revision>
  <cp:lastPrinted>2014-10-16T18:27:10Z</cp:lastPrinted>
  <dcterms:created xsi:type="dcterms:W3CDTF">2014-10-16T15:47:36Z</dcterms:created>
  <dcterms:modified xsi:type="dcterms:W3CDTF">2014-10-16T18:27:24Z</dcterms:modified>
</cp:coreProperties>
</file>